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Bibliografie</a:t>
            </a:r>
            <a:r>
              <a:rPr lang="en-US" dirty="0" smtClean="0"/>
              <a:t> la </a:t>
            </a:r>
            <a:r>
              <a:rPr lang="en-US" dirty="0" err="1" smtClean="0"/>
              <a:t>Istoria</a:t>
            </a:r>
            <a:r>
              <a:rPr lang="en-US" dirty="0" smtClean="0"/>
              <a:t> </a:t>
            </a:r>
            <a:r>
              <a:rPr lang="en-US" dirty="0" err="1" smtClean="0"/>
              <a:t>Apologeticii</a:t>
            </a:r>
            <a:r>
              <a:rPr lang="en-US" dirty="0" smtClean="0"/>
              <a:t> </a:t>
            </a:r>
            <a:r>
              <a:rPr lang="en-US" dirty="0" err="1" smtClean="0"/>
              <a:t>Crestine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ev-works-d\apologeti-caius\iac-lectures\iac-s\iac-lect1\dulles-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3476625" cy="4733925"/>
          </a:xfrm>
          <a:prstGeom prst="rect">
            <a:avLst/>
          </a:prstGeom>
          <a:noFill/>
        </p:spPr>
      </p:pic>
      <p:pic>
        <p:nvPicPr>
          <p:cNvPr id="1027" name="Picture 3" descr="D:\ev-works-d\apologeti-caius\iac-lectures\iac-s\iac-lect1\dulles-ho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32893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ev-works-d\apologeti-caius\iac-lectures\iac-s\iac-lect1\forrest-tho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"/>
            <a:ext cx="4094988" cy="5867400"/>
          </a:xfrm>
          <a:prstGeom prst="rect">
            <a:avLst/>
          </a:prstGeom>
          <a:noFill/>
        </p:spPr>
      </p:pic>
      <p:pic>
        <p:nvPicPr>
          <p:cNvPr id="2051" name="Picture 3" descr="D:\ev-works-d\apologeti-caius\iac-lectures\iac-s\iac-lect1\Benjamin-Forrest-Bio_Faculty_Staff_Pic-2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905000" cy="2857500"/>
          </a:xfrm>
          <a:prstGeom prst="rect">
            <a:avLst/>
          </a:prstGeom>
          <a:noFill/>
        </p:spPr>
      </p:pic>
      <p:pic>
        <p:nvPicPr>
          <p:cNvPr id="2052" name="Picture 4" descr="D:\ev-works-d\apologeti-caius\iac-lectures\iac-s\iac-lect1\alister-mcgrath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0"/>
            <a:ext cx="2590800" cy="2709862"/>
          </a:xfrm>
          <a:prstGeom prst="rect">
            <a:avLst/>
          </a:prstGeom>
          <a:noFill/>
        </p:spPr>
      </p:pic>
      <p:pic>
        <p:nvPicPr>
          <p:cNvPr id="2054" name="Picture 6" descr="Apologetics at the Cross - Think Biblically - Biola Universi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447800"/>
            <a:ext cx="214312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ev-works-d\apologeti-caius\iac-lectures\iac-s\iac-lect1\ioan-gh-savin-apararea-credintei_4454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3364992" cy="4572000"/>
          </a:xfrm>
          <a:prstGeom prst="rect">
            <a:avLst/>
          </a:prstGeom>
          <a:noFill/>
        </p:spPr>
      </p:pic>
      <p:pic>
        <p:nvPicPr>
          <p:cNvPr id="3075" name="Picture 3" descr="D:\ev-works-d\apologeti-caius\iac-lectures\iac-s\iac-lect1\gheorghe-ioan-savin-apologetica-volumul-1_3023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43000"/>
            <a:ext cx="3886200" cy="521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ev-works-d\apologeti-caius\iac-lectures\iac-s\iac-lect1\popescu dumitru coperta-apologetic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077199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:\ev-works-d\apologeti-caius\iac-lectures\iac-s\iac-lect1\noua-aparitie-editoriala-in-domeniul-apologeticii-ortodoxe-17441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391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:\ev-works-d\apologeti-caius\iac-lectures\iac-s\iac-lect1\apostolache-ionita-diac-dr-apologetica-ortodoxa-marturisire-i-apostolat-158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685800"/>
            <a:ext cx="3886200" cy="5867400"/>
          </a:xfrm>
          <a:prstGeom prst="rect">
            <a:avLst/>
          </a:prstGeom>
          <a:noFill/>
        </p:spPr>
      </p:pic>
      <p:pic>
        <p:nvPicPr>
          <p:cNvPr id="6148" name="Picture 4" descr="Ioniţă Apostolach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43000"/>
            <a:ext cx="31242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D:\ev-works-d\apologeti-caius\iac-lectures\iac-s\iac-lect1\img\vladuca-apologe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762000"/>
            <a:ext cx="4286250" cy="42862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3" name="Picture 3" descr="D:\ev-works-d\apologeti-caius\iac-lectures\iac-s\iac-lect1\img\ion-vladuca-mic-dictionar-de-apologetica-o-bizantina-2002-a-448250-510x5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981200"/>
            <a:ext cx="3146612" cy="4572000"/>
          </a:xfrm>
          <a:prstGeom prst="rect">
            <a:avLst/>
          </a:prstGeom>
          <a:noFill/>
        </p:spPr>
      </p:pic>
      <p:pic>
        <p:nvPicPr>
          <p:cNvPr id="20482" name="Picture 2" descr="D:\ev-works-d\apologeti-caius\iac-lectures\iac-s\iac-lect1\img\vladuca-io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"/>
            <a:ext cx="28575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5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Bibliografie la Istoria Apologeticii Crestine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Octavian Baban</dc:creator>
  <cp:lastModifiedBy>Octavian Baban</cp:lastModifiedBy>
  <cp:revision>9</cp:revision>
  <dcterms:created xsi:type="dcterms:W3CDTF">2006-08-16T00:00:00Z</dcterms:created>
  <dcterms:modified xsi:type="dcterms:W3CDTF">2022-02-10T20:53:59Z</dcterms:modified>
</cp:coreProperties>
</file>